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3" r:id="rId6"/>
    <p:sldId id="376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6949" autoAdjust="0"/>
  </p:normalViewPr>
  <p:slideViewPr>
    <p:cSldViewPr snapToGrid="0">
      <p:cViewPr varScale="1">
        <p:scale>
          <a:sx n="82" d="100"/>
          <a:sy n="82" d="100"/>
        </p:scale>
        <p:origin x="119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9549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#103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March 18 - 22, 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it-IT" sz="6000" dirty="0"/>
              <a:t>Way </a:t>
            </a:r>
            <a:r>
              <a:rPr lang="it-IT" sz="6000" dirty="0" err="1"/>
              <a:t>forward</a:t>
            </a:r>
            <a:r>
              <a:rPr lang="it-IT" sz="6000" dirty="0"/>
              <a:t> on AI/ML e2e framework</a:t>
            </a:r>
            <a:br>
              <a:rPr lang="it-IT" sz="6000" dirty="0"/>
            </a:br>
            <a:endParaRPr lang="en-GB" altLang="en-US" sz="2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8114552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Deutsche Telekom, T-Mobile US,…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SP-240448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8F49ED-76E0-9267-034C-585D6C340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Proposal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AAA116C-D542-F2D4-5591-05C15F85AF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 err="1"/>
              <a:t>There</a:t>
            </a:r>
            <a:r>
              <a:rPr lang="de-DE" sz="2400" dirty="0"/>
              <a:t> was strong </a:t>
            </a:r>
            <a:r>
              <a:rPr lang="de-DE" sz="2400" dirty="0" err="1"/>
              <a:t>interest</a:t>
            </a:r>
            <a:r>
              <a:rPr lang="de-DE" sz="2400" dirty="0"/>
              <a:t> </a:t>
            </a:r>
            <a:r>
              <a:rPr lang="de-DE" sz="2400" dirty="0" err="1"/>
              <a:t>by</a:t>
            </a:r>
            <a:r>
              <a:rPr lang="de-DE" sz="2400" dirty="0"/>
              <a:t> multiple </a:t>
            </a:r>
            <a:r>
              <a:rPr lang="de-DE" sz="2400" dirty="0" err="1"/>
              <a:t>companies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follow </a:t>
            </a:r>
            <a:r>
              <a:rPr lang="de-DE" sz="2400" dirty="0" err="1"/>
              <a:t>up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work</a:t>
            </a:r>
            <a:r>
              <a:rPr lang="de-DE" sz="2400" dirty="0"/>
              <a:t> on e2e AI/ML </a:t>
            </a:r>
            <a:r>
              <a:rPr lang="de-DE" sz="2400" dirty="0" err="1"/>
              <a:t>framework</a:t>
            </a:r>
            <a:endParaRPr lang="de-DE" sz="2400" dirty="0"/>
          </a:p>
          <a:p>
            <a:r>
              <a:rPr lang="en-US" sz="2400" dirty="0"/>
              <a:t>The activity shall not attempt to create a new high level architecture for e2e AIML across 3GPP. </a:t>
            </a:r>
          </a:p>
          <a:p>
            <a:r>
              <a:rPr lang="de-DE" sz="2400" dirty="0" err="1"/>
              <a:t>It</a:t>
            </a:r>
            <a:r>
              <a:rPr lang="de-DE" sz="2400" dirty="0"/>
              <a:t>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err="1"/>
              <a:t>proposed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further</a:t>
            </a:r>
            <a:r>
              <a:rPr lang="de-DE" sz="2400" dirty="0"/>
              <a:t> </a:t>
            </a:r>
            <a:r>
              <a:rPr lang="de-DE" sz="2400" dirty="0" err="1"/>
              <a:t>progress</a:t>
            </a:r>
            <a:r>
              <a:rPr lang="de-DE" sz="2400" dirty="0"/>
              <a:t> a </a:t>
            </a:r>
            <a:r>
              <a:rPr lang="de-DE" sz="2400" dirty="0" err="1"/>
              <a:t>document</a:t>
            </a:r>
            <a:r>
              <a:rPr lang="de-DE" sz="2400" dirty="0"/>
              <a:t> in </a:t>
            </a:r>
            <a:r>
              <a:rPr lang="de-DE" sz="2400" dirty="0" err="1"/>
              <a:t>the</a:t>
            </a:r>
            <a:r>
              <a:rPr lang="de-DE" sz="2400" dirty="0"/>
              <a:t> style </a:t>
            </a:r>
            <a:r>
              <a:rPr lang="de-DE" sz="2400" dirty="0" err="1"/>
              <a:t>of</a:t>
            </a:r>
            <a:r>
              <a:rPr lang="de-DE" sz="2400" dirty="0"/>
              <a:t> a potential SID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be</a:t>
            </a:r>
            <a:r>
              <a:rPr lang="de-DE" sz="2400" dirty="0"/>
              <a:t> </a:t>
            </a:r>
            <a:r>
              <a:rPr lang="de-DE" sz="2400" dirty="0" err="1"/>
              <a:t>contributed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SA#104</a:t>
            </a:r>
          </a:p>
          <a:p>
            <a:r>
              <a:rPr lang="de-DE" sz="2400" dirty="0" err="1"/>
              <a:t>It</a:t>
            </a:r>
            <a:r>
              <a:rPr lang="de-DE" sz="2400" dirty="0"/>
              <a:t>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err="1"/>
              <a:t>proposed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organize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work</a:t>
            </a:r>
            <a:r>
              <a:rPr lang="de-DE" sz="2400" dirty="0"/>
              <a:t> </a:t>
            </a:r>
            <a:r>
              <a:rPr lang="de-DE" sz="2400" dirty="0" err="1"/>
              <a:t>into</a:t>
            </a:r>
            <a:r>
              <a:rPr lang="de-DE" sz="2400" dirty="0"/>
              <a:t> </a:t>
            </a:r>
            <a:r>
              <a:rPr lang="de-DE" sz="2400" dirty="0" err="1"/>
              <a:t>phases</a:t>
            </a:r>
            <a:endParaRPr lang="de-DE" sz="2400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949262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26A954-96DB-FAFC-EA55-92BD043F6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6AE396-44F7-E3DD-3737-6FE1948E9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Next </a:t>
            </a:r>
            <a:r>
              <a:rPr lang="de-DE" dirty="0" err="1"/>
              <a:t>steps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DDAD0C-262E-E326-DE5A-C1F76D94BB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/>
          </a:p>
          <a:p>
            <a:r>
              <a:rPr lang="de-DE" sz="2400" dirty="0"/>
              <a:t>A potential SID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be</a:t>
            </a:r>
            <a:r>
              <a:rPr lang="de-DE" sz="2400" dirty="0"/>
              <a:t> </a:t>
            </a:r>
            <a:r>
              <a:rPr lang="de-DE" sz="2400" dirty="0" err="1"/>
              <a:t>contributed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SA#104 will </a:t>
            </a:r>
            <a:r>
              <a:rPr lang="de-DE" sz="2400" dirty="0" err="1"/>
              <a:t>be</a:t>
            </a:r>
            <a:r>
              <a:rPr lang="de-DE" sz="2400" dirty="0"/>
              <a:t> </a:t>
            </a:r>
            <a:r>
              <a:rPr lang="de-DE" sz="2400" dirty="0" err="1"/>
              <a:t>progressed</a:t>
            </a:r>
            <a:r>
              <a:rPr lang="de-DE" sz="2400" dirty="0"/>
              <a:t> on </a:t>
            </a:r>
            <a:r>
              <a:rPr lang="de-DE" sz="2400" dirty="0" err="1"/>
              <a:t>the</a:t>
            </a:r>
            <a:r>
              <a:rPr lang="de-DE" sz="2400" dirty="0"/>
              <a:t> SA </a:t>
            </a:r>
            <a:r>
              <a:rPr lang="de-DE" sz="2400" dirty="0" err="1"/>
              <a:t>Plenary</a:t>
            </a:r>
            <a:r>
              <a:rPr lang="de-DE" sz="2400" dirty="0"/>
              <a:t> email </a:t>
            </a:r>
            <a:r>
              <a:rPr lang="de-DE" sz="2400" dirty="0" err="1"/>
              <a:t>reflector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guide</a:t>
            </a:r>
            <a:r>
              <a:rPr lang="de-DE" sz="2400" dirty="0"/>
              <a:t> </a:t>
            </a:r>
            <a:r>
              <a:rPr lang="de-DE" sz="2400" dirty="0" err="1"/>
              <a:t>further</a:t>
            </a:r>
            <a:r>
              <a:rPr lang="de-DE" sz="2400" dirty="0"/>
              <a:t> </a:t>
            </a:r>
            <a:r>
              <a:rPr lang="de-DE" sz="2400" dirty="0" err="1"/>
              <a:t>work</a:t>
            </a:r>
            <a:endParaRPr lang="de-DE" sz="2400" dirty="0"/>
          </a:p>
          <a:p>
            <a:r>
              <a:rPr lang="de-DE" sz="2400" dirty="0"/>
              <a:t>The </a:t>
            </a:r>
            <a:r>
              <a:rPr lang="de-DE" sz="2400" dirty="0" err="1"/>
              <a:t>proposed</a:t>
            </a:r>
            <a:r>
              <a:rPr lang="de-DE" sz="2400" dirty="0"/>
              <a:t> </a:t>
            </a:r>
            <a:r>
              <a:rPr lang="de-DE" sz="2400" dirty="0" err="1"/>
              <a:t>phases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this</a:t>
            </a:r>
            <a:r>
              <a:rPr lang="de-DE" sz="2400" dirty="0"/>
              <a:t> </a:t>
            </a:r>
            <a:r>
              <a:rPr lang="de-DE" sz="2400" dirty="0" err="1"/>
              <a:t>work</a:t>
            </a:r>
            <a:r>
              <a:rPr lang="de-DE" sz="2400" dirty="0"/>
              <a:t> </a:t>
            </a:r>
            <a:r>
              <a:rPr lang="de-DE" sz="2400" dirty="0" err="1"/>
              <a:t>are</a:t>
            </a:r>
            <a:r>
              <a:rPr lang="de-DE" sz="2400" dirty="0"/>
              <a:t>:</a:t>
            </a:r>
          </a:p>
          <a:p>
            <a:pPr lvl="1"/>
            <a:r>
              <a:rPr lang="de-DE" sz="2000" dirty="0"/>
              <a:t>Phase1: </a:t>
            </a:r>
            <a:r>
              <a:rPr lang="de-DE" sz="2000" dirty="0" err="1"/>
              <a:t>align</a:t>
            </a:r>
            <a:r>
              <a:rPr lang="de-DE" sz="2000" dirty="0"/>
              <a:t> </a:t>
            </a:r>
            <a:r>
              <a:rPr lang="de-DE" sz="2000" dirty="0" err="1"/>
              <a:t>terminology</a:t>
            </a:r>
            <a:r>
              <a:rPr lang="de-DE" sz="2000" dirty="0"/>
              <a:t> </a:t>
            </a:r>
            <a:r>
              <a:rPr lang="de-DE" sz="2000" dirty="0" err="1"/>
              <a:t>across</a:t>
            </a:r>
            <a:r>
              <a:rPr lang="de-DE" sz="2000" dirty="0"/>
              <a:t> 3GPP </a:t>
            </a:r>
          </a:p>
          <a:p>
            <a:pPr lvl="1"/>
            <a:r>
              <a:rPr lang="de-DE" sz="2000" dirty="0"/>
              <a:t>Phase2: </a:t>
            </a:r>
            <a:r>
              <a:rPr lang="de-DE" sz="2000" dirty="0" err="1"/>
              <a:t>work</a:t>
            </a:r>
            <a:r>
              <a:rPr lang="de-DE" sz="2000" dirty="0"/>
              <a:t> on </a:t>
            </a:r>
            <a:r>
              <a:rPr lang="de-DE" sz="2000" dirty="0" err="1"/>
              <a:t>understanding</a:t>
            </a:r>
            <a:r>
              <a:rPr lang="de-DE" sz="2000" dirty="0"/>
              <a:t> and </a:t>
            </a:r>
            <a:r>
              <a:rPr lang="de-DE" sz="2000" dirty="0" err="1"/>
              <a:t>defining</a:t>
            </a:r>
            <a:r>
              <a:rPr lang="de-DE" sz="2000" dirty="0"/>
              <a:t> an </a:t>
            </a:r>
            <a:r>
              <a:rPr lang="de-DE" sz="2000" dirty="0" err="1"/>
              <a:t>overall</a:t>
            </a:r>
            <a:r>
              <a:rPr lang="de-DE" sz="2000" dirty="0"/>
              <a:t> Life-</a:t>
            </a:r>
            <a:r>
              <a:rPr lang="de-DE" sz="2000" dirty="0" err="1"/>
              <a:t>cycle</a:t>
            </a:r>
            <a:r>
              <a:rPr lang="de-DE" sz="2000" dirty="0"/>
              <a:t> Management in 3GPP</a:t>
            </a:r>
          </a:p>
          <a:p>
            <a:pPr lvl="1"/>
            <a:r>
              <a:rPr lang="de-DE" sz="2000" dirty="0"/>
              <a:t>Phase3: </a:t>
            </a:r>
            <a:r>
              <a:rPr lang="de-DE" sz="2000" dirty="0" err="1"/>
              <a:t>harmonize</a:t>
            </a:r>
            <a:r>
              <a:rPr lang="de-DE" sz="2000" dirty="0"/>
              <a:t> AI/ML </a:t>
            </a:r>
            <a:r>
              <a:rPr lang="de-DE" sz="2000" dirty="0" err="1"/>
              <a:t>framework</a:t>
            </a:r>
            <a:r>
              <a:rPr lang="de-DE" sz="2000" dirty="0"/>
              <a:t> </a:t>
            </a:r>
            <a:r>
              <a:rPr lang="de-DE" sz="2000" dirty="0" err="1"/>
              <a:t>from</a:t>
            </a:r>
            <a:r>
              <a:rPr lang="de-DE" sz="2000" dirty="0"/>
              <a:t> e2e </a:t>
            </a:r>
            <a:r>
              <a:rPr lang="de-DE" sz="2000" dirty="0" err="1"/>
              <a:t>perspective</a:t>
            </a:r>
            <a:r>
              <a:rPr lang="de-DE" sz="2000" dirty="0"/>
              <a:t> </a:t>
            </a:r>
            <a:r>
              <a:rPr lang="de-DE" sz="2000" dirty="0" err="1"/>
              <a:t>including</a:t>
            </a:r>
            <a:r>
              <a:rPr lang="de-DE" sz="2000" dirty="0"/>
              <a:t> all WGs in SA/CT/RAN</a:t>
            </a:r>
          </a:p>
          <a:p>
            <a:r>
              <a:rPr lang="de-DE" sz="2400" dirty="0" err="1"/>
              <a:t>Contributions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SA#104 </a:t>
            </a:r>
            <a:r>
              <a:rPr lang="de-DE" sz="2400" dirty="0" err="1"/>
              <a:t>are</a:t>
            </a:r>
            <a:r>
              <a:rPr lang="de-DE" sz="2400" dirty="0"/>
              <a:t> </a:t>
            </a:r>
            <a:r>
              <a:rPr lang="de-DE" sz="2400" dirty="0" err="1"/>
              <a:t>invited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facilitate</a:t>
            </a:r>
            <a:r>
              <a:rPr lang="de-DE" sz="2400" dirty="0"/>
              <a:t> </a:t>
            </a:r>
            <a:r>
              <a:rPr lang="de-DE" sz="2400" dirty="0" err="1"/>
              <a:t>progress</a:t>
            </a:r>
            <a:r>
              <a:rPr lang="de-DE" sz="2400" dirty="0"/>
              <a:t> on phase1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0260106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schemas.microsoft.com/office/2006/documentManagement/types"/>
    <ds:schemaRef ds:uri="280d8efa-eff2-4910-88d2-79ca146720c4"/>
    <ds:schemaRef ds:uri="679a257e-872f-4c98-9e8a-0a9c104f72cd"/>
    <ds:schemaRef ds:uri="http://purl.org/dc/dcmitype/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167</Words>
  <Application>Microsoft Office PowerPoint</Application>
  <PresentationFormat>Breitbild</PresentationFormat>
  <Paragraphs>16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Way forward on AI/ML e2e framework </vt:lpstr>
      <vt:lpstr>Proposal</vt:lpstr>
      <vt:lpstr>Next steps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Achter, Johannes</cp:lastModifiedBy>
  <cp:revision>600</cp:revision>
  <dcterms:created xsi:type="dcterms:W3CDTF">2010-02-05T13:52:04Z</dcterms:created>
  <dcterms:modified xsi:type="dcterms:W3CDTF">2024-03-21T15:19:47Z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2024-02-27T10:16:34Z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c84cc550-2a66-4ba9-ab3b-eb8de5740712</vt:lpwstr>
  </property>
  <property fmtid="{D5CDD505-2E9C-101B-9397-08002B2CF9AE}" pid="9" name="MSIP_Label_55339bf0-f345-473a-9ec8-6ca7c8197055_ContentBits">
    <vt:lpwstr>0</vt:lpwstr>
  </property>
</Properties>
</file>